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9" r:id="rId3"/>
    <p:sldId id="257" r:id="rId4"/>
    <p:sldId id="258" r:id="rId5"/>
    <p:sldId id="259" r:id="rId6"/>
    <p:sldId id="261" r:id="rId7"/>
    <p:sldId id="263" r:id="rId8"/>
    <p:sldId id="265" r:id="rId9"/>
    <p:sldId id="266" r:id="rId10"/>
    <p:sldId id="268" r:id="rId11"/>
    <p:sldId id="269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8" r:id="rId22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15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2.svg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8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image" Target="../media/image21.jpeg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270" y="1312545"/>
            <a:ext cx="12190730" cy="3702685"/>
          </a:xfrm>
          <a:prstGeom prst="rect">
            <a:avLst/>
          </a:prstGeom>
          <a:solidFill>
            <a:srgbClr val="B32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343435383135323b333635353937383b6587686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3220" y="1054735"/>
            <a:ext cx="914400" cy="914400"/>
          </a:xfrm>
          <a:prstGeom prst="rect">
            <a:avLst/>
          </a:prstGeom>
        </p:spPr>
      </p:pic>
      <p:sp>
        <p:nvSpPr>
          <p:cNvPr id="6" name="椭圆 5"/>
          <p:cNvSpPr/>
          <p:nvPr>
            <p:custDataLst>
              <p:tags r:id="rId5"/>
            </p:custDataLst>
          </p:nvPr>
        </p:nvSpPr>
        <p:spPr>
          <a:xfrm>
            <a:off x="4832985" y="553085"/>
            <a:ext cx="2039620" cy="2039620"/>
          </a:xfrm>
          <a:prstGeom prst="ellipse">
            <a:avLst/>
          </a:prstGeom>
          <a:solidFill>
            <a:srgbClr val="B3222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343435383135323b333635353937383b6587686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5595" y="1115695"/>
            <a:ext cx="914400" cy="9144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066800" y="2592705"/>
            <a:ext cx="100603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课前十分钟演讲</a:t>
            </a:r>
            <a:endParaRPr lang="zh-CN" altLang="en-US" sz="48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441960" y="3422650"/>
            <a:ext cx="1087310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/>
              <a:t>主题</a:t>
            </a:r>
            <a:r>
              <a:rPr lang="en-US" altLang="zh-CN" sz="4400"/>
              <a:t>:</a:t>
            </a:r>
            <a:r>
              <a:rPr lang="zh-CN" altLang="en-US" sz="4400"/>
              <a:t>改变人生从改变自己开始</a:t>
            </a:r>
            <a:endParaRPr lang="zh-CN" altLang="en-US" sz="4400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925830" y="4317365"/>
            <a:ext cx="100603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演讲人：刘原豪</a:t>
            </a:r>
            <a:endParaRPr lang="zh-CN" altLang="en-US" sz="16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</p:txBody>
      </p:sp>
    </p:spTree>
    <p:custDataLst>
      <p:tags r:id="rId10"/>
    </p:custDataLst>
  </p:cSld>
  <p:clrMapOvr>
    <a:masterClrMapping/>
  </p:clrMapOvr>
  <p:transition advTm="3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64080" y="1873005"/>
            <a:ext cx="2792730" cy="1263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72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64612" y="3126495"/>
            <a:ext cx="2830830" cy="2533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975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SCIENCE AND TECHNOLOGY</a:t>
            </a:r>
            <a:endParaRPr lang="en-US" sz="975">
              <a:solidFill>
                <a:srgbClr val="7F7F7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105250" y="912211"/>
            <a:ext cx="6612681" cy="490419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改变自己心态</a:t>
            </a:r>
            <a:endParaRPr lang="en-US" sz="24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提升自身能力与素质</a:t>
            </a:r>
            <a:endParaRPr lang="en-US" sz="24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拓展视野与社交圈子</a:t>
            </a:r>
            <a:endParaRPr lang="en-US" sz="24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设定明确目标与计划</a:t>
            </a:r>
            <a:endParaRPr lang="en-US" sz="24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行动起来，从现在开始改变</a:t>
            </a:r>
            <a:endParaRPr lang="en-US" sz="24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29056" y="2526030"/>
            <a:ext cx="764449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改变自己心态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66844" y="1072555"/>
            <a:ext cx="3112760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8400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5742" b="5742"/>
          <a:stretch>
            <a:fillRect/>
          </a:stretch>
        </p:blipFill>
        <p:spPr>
          <a:xfrm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82606" y="194787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积极乐观的心态有助于提升个人幸福感，使人更容易感到满足和快乐。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82606" y="1370655"/>
            <a:ext cx="4219575" cy="73870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提升幸福感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82606" y="371297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积极乐观的心态有助于降低压力水平，从而增强身体免疫力，减少疾病发生。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2606" y="3116450"/>
            <a:ext cx="4219575" cy="73687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增强免疫力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82606" y="537710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积极乐观的心态能够激发个人潜能，提高应对挑战的能力，从而更容易取得成功。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82606" y="4799881"/>
            <a:ext cx="4219575" cy="74945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促进成功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积极乐观心态重要性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42238" y="1676264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2238" y="3414840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42238" y="5136121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4" name="AutoShape 14"/>
          <p:cNvSpPr/>
          <p:nvPr/>
        </p:nvSpPr>
        <p:spPr>
          <a:xfrm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5" name="AutoShape 15"/>
          <p:cNvSpPr/>
          <p:nvPr/>
        </p:nvSpPr>
        <p:spPr>
          <a:xfrm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  <p:transition advTm="3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培养自信心与自我激励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173423" y="4027009"/>
            <a:ext cx="2643252" cy="58068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700" b="700"/>
          <a:stretch>
            <a:fillRect/>
          </a:stretch>
        </p:blipFill>
        <p:spPr>
          <a:xfrm>
            <a:off x="1168899" y="1802048"/>
            <a:ext cx="2652299" cy="196139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232154" y="4072184"/>
            <a:ext cx="25257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自我肯定</a:t>
            </a:r>
            <a:endParaRPr lang="en-US" sz="2000" b="1">
              <a:solidFill>
                <a:srgbClr val="FFFF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39960" y="4832021"/>
            <a:ext cx="2510178" cy="124522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关注自己的优点和成就，学会自我赞美，提升自信心。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00" b="700"/>
          <a:stretch>
            <a:fillRect/>
          </a:stretch>
        </p:blipFill>
        <p:spPr>
          <a:xfrm>
            <a:off x="4758889" y="1802048"/>
            <a:ext cx="2652299" cy="196139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829950" y="4842921"/>
            <a:ext cx="2510178" cy="124522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制定明确、可衡量的目标，并为之努力，不断激励自己前进。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763413" y="4027009"/>
            <a:ext cx="2643252" cy="58068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4822144" y="4072184"/>
            <a:ext cx="25257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设定目标</a:t>
            </a:r>
            <a:endParaRPr lang="en-US" sz="2000" b="1">
              <a:solidFill>
                <a:srgbClr val="FFFF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207" r="9207"/>
          <a:stretch>
            <a:fillRect/>
          </a:stretch>
        </p:blipFill>
        <p:spPr>
          <a:xfrm>
            <a:off x="8359840" y="1802048"/>
            <a:ext cx="2652299" cy="196139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430901" y="4842921"/>
            <a:ext cx="2510178" cy="124522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敢于尝试新事物和挑战自己，通过实践积累经验和提升能力。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364363" y="4027009"/>
            <a:ext cx="2643252" cy="58068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423095" y="4072184"/>
            <a:ext cx="25257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勇于尝试</a:t>
            </a:r>
            <a:endParaRPr lang="en-US" sz="2000" b="1">
              <a:solidFill>
                <a:srgbClr val="FFFF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29056" y="2526030"/>
            <a:ext cx="764449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提升自身能力与素质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66844" y="1072555"/>
            <a:ext cx="3112760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8400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612" r="13612"/>
          <a:stretch>
            <a:fillRect/>
          </a:stretch>
        </p:blipFill>
        <p:spPr>
          <a:xfrm>
            <a:off x="667419" y="1817761"/>
            <a:ext cx="4563025" cy="4180009"/>
          </a:xfrm>
          <a:prstGeom prst="hexagon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挖掘自己潜力与优势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725621" y="1602585"/>
            <a:ext cx="5687135" cy="47053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自我认知与定位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725621" y="2073120"/>
            <a:ext cx="5687135" cy="83999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了解自己的性格、兴趣、价值观等，找准个人定位和发展方向。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725621" y="3278788"/>
            <a:ext cx="5687135" cy="484316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发掘自身潜力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725621" y="3763104"/>
            <a:ext cx="5732727" cy="78486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通过挑战自己、尝试新事物，不断发掘自己的潜力和可能性。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725621" y="4845364"/>
            <a:ext cx="5687135" cy="529052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发挥个人优势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725621" y="5374416"/>
            <a:ext cx="5732727" cy="7986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在自己擅长的领域发挥优势，实现个人价值和最大化贡献。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0290" y="4933294"/>
            <a:ext cx="2809472" cy="114036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耐心倾听他人的意见和建议，理解别人的需求和感受。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90089" y="4085631"/>
            <a:ext cx="2809875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学会倾听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" name="Connector 4"/>
          <p:cNvCxnSpPr/>
          <p:nvPr/>
        </p:nvCxnSpPr>
        <p:spPr>
          <a:xfrm>
            <a:off x="1056616" y="4732887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1167" b="21167"/>
          <a:stretch>
            <a:fillRect/>
          </a:stretch>
        </p:blipFill>
        <p:spPr>
          <a:xfrm>
            <a:off x="4980951" y="1649322"/>
            <a:ext cx="2231507" cy="2231507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25104" y="4085631"/>
            <a:ext cx="2743200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清晰表达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>
            <a:off x="4758293" y="4732887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21917" r="21917"/>
          <a:stretch>
            <a:fillRect/>
          </a:stretch>
        </p:blipFill>
        <p:spPr>
          <a:xfrm>
            <a:off x="8682669" y="1649322"/>
            <a:ext cx="2231507" cy="22315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8374434" y="4085631"/>
            <a:ext cx="2847975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团队协作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0" name="Connector 10"/>
          <p:cNvCxnSpPr/>
          <p:nvPr/>
        </p:nvCxnSpPr>
        <p:spPr>
          <a:xfrm>
            <a:off x="8460012" y="4732887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279273" y="1649322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712639" y="4933294"/>
            <a:ext cx="2768130" cy="114036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用简洁明了的语言表达自己的观点和想法，避免产生误解和歧义。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373015" y="4933294"/>
            <a:ext cx="2850815" cy="114036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积极参与团队活动，与他人合作完成任务，培养团队精神和合作意识。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锻炼沟通能力和团队协作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29056" y="2526030"/>
            <a:ext cx="764449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拓展视野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66844" y="1072555"/>
            <a:ext cx="3112760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8400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82606" y="194787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积极参与未曾尝试的活动，如户外探险、艺术创作等，以拓宽视野和兴趣爱好。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82606" y="1370655"/>
            <a:ext cx="4219575" cy="73870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尝试新活动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82606" y="371297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了解并尊重其他文化背景，参与国际交流或跨文化活动，以增进对不同文化的理解和包容。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2606" y="3116450"/>
            <a:ext cx="4219575" cy="73687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接触不同文化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82606" y="537710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勇于接受新挑战，克服恐惧和不安，从而培养自己的勇气和信心。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82606" y="4799881"/>
            <a:ext cx="4219575" cy="74945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挑战自我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走出舒适区，接触新事物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42238" y="1676264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2238" y="3414840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42238" y="5136121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4" name="AutoShape 14"/>
          <p:cNvSpPr/>
          <p:nvPr/>
        </p:nvSpPr>
        <p:spPr>
          <a:xfrm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5" name="AutoShape 15"/>
          <p:cNvSpPr/>
          <p:nvPr/>
        </p:nvSpPr>
        <p:spPr>
          <a:xfrm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  <p:transition advTm="3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29056" y="2526030"/>
            <a:ext cx="764449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设定明确目标与计划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66844" y="1072555"/>
            <a:ext cx="3112760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8400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234986" y="2896583"/>
            <a:ext cx="5052139" cy="3467154"/>
          </a:xfrm>
          <a:prstGeom prst="roundRect">
            <a:avLst>
              <a:gd name="adj" fmla="val 5952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879670" y="2896583"/>
            <a:ext cx="5052139" cy="3467154"/>
          </a:xfrm>
          <a:prstGeom prst="roundRect">
            <a:avLst>
              <a:gd name="adj" fmla="val 5952"/>
            </a:avLst>
          </a:prstGeom>
          <a:solidFill>
            <a:schemeClr val="lt2">
              <a:alpha val="80000"/>
            </a:scheme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06" r="306"/>
          <a:stretch>
            <a:fillRect/>
          </a:stretch>
        </p:blipFill>
        <p:spPr>
          <a:xfrm>
            <a:off x="891140" y="1371600"/>
            <a:ext cx="5029200" cy="316257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380405" y="4752068"/>
            <a:ext cx="405067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人生愿景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80405" y="5384645"/>
            <a:ext cx="4050670" cy="82448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明确自己希望成为什么样的人，以及希望达成的最高成就。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46455" y="1371600"/>
            <a:ext cx="5029200" cy="316257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6735721" y="4759543"/>
            <a:ext cx="405067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长远目标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735721" y="5392119"/>
            <a:ext cx="4050670" cy="82448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设定长期、具有挑战性的目标，如职业、家庭、健康等方面的目标。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确定人生愿景和长远目标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51642" y="4006380"/>
            <a:ext cx="7813795" cy="1827334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751642" y="1920540"/>
            <a:ext cx="7813795" cy="1827334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100000"/>
          </a:blip>
          <a:srcRect l="25000" r="25000"/>
          <a:stretch>
            <a:fillRect/>
          </a:stretch>
        </p:blipFill>
        <p:spPr>
          <a:xfrm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30579" y="2089154"/>
            <a:ext cx="6238875" cy="63797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短期目标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30579" y="2610429"/>
            <a:ext cx="6238875" cy="95006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将长远目标分解为短期、可实现的小目标，以便逐步实现。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30579" y="4183053"/>
            <a:ext cx="6238875" cy="63797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目标设定原则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0579" y="4712439"/>
            <a:ext cx="6238875" cy="9364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确保目标具体、可衡量、可实现、相关性强、时限明确。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制定短期可实现目标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15557" y="1293101"/>
            <a:ext cx="3938035" cy="525071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232060" y="1718638"/>
            <a:ext cx="7211308" cy="4522346"/>
          </a:xfrm>
          <a:prstGeom prst="roundRect">
            <a:avLst>
              <a:gd name="adj" fmla="val 4504"/>
            </a:avLst>
          </a:prstGeom>
          <a:solidFill>
            <a:srgbClr val="FFFFFF">
              <a:alpha val="100000"/>
            </a:srgbClr>
          </a:solidFill>
          <a:effectLst>
            <a:outerShdw blurRad="381000">
              <a:srgbClr val="000000">
                <a:alpha val="7000"/>
              </a:srgb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4599214" y="2711090"/>
            <a:ext cx="6477000" cy="125774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将短期目标进一步分解为具体的任务，明确每个任务的完成标准和所需时间。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99214" y="2143575"/>
            <a:ext cx="6477000" cy="645267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任务分解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99214" y="4589063"/>
            <a:ext cx="6477000" cy="127152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制定详细的时间表，为每个任务分配时间，确保计划有序进行。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99214" y="4153214"/>
            <a:ext cx="6477000" cy="645267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时间安排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分解任务，安排时间表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030" r="13030"/>
          <a:stretch>
            <a:fillRect/>
          </a:stretch>
        </p:blipFill>
        <p:spPr>
          <a:xfrm>
            <a:off x="7007707" y="1744635"/>
            <a:ext cx="4750583" cy="428532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持之以恒，不断调整改进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3729746" y="1769675"/>
            <a:ext cx="3031629" cy="4285329"/>
          </a:xfrm>
          <a:prstGeom prst="roundRect">
            <a:avLst>
              <a:gd name="adj" fmla="val 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3923235" y="2035795"/>
            <a:ext cx="2644651" cy="649939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调整改进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923235" y="2757859"/>
            <a:ext cx="2644651" cy="292476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根据实际情况和进度，及时调整计划和策略，确保目标的顺利实现。同时，总结经验教训，不断改进自己的方法和技巧。</a:t>
            </a:r>
            <a:endParaRPr lang="en-US" sz="157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56553" y="1764765"/>
            <a:ext cx="3031629" cy="4285329"/>
          </a:xfrm>
          <a:prstGeom prst="roundRect">
            <a:avLst>
              <a:gd name="adj" fmla="val 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750042" y="2035795"/>
            <a:ext cx="2644651" cy="649939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持之以恒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50042" y="2752949"/>
            <a:ext cx="2644651" cy="292476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保持对目标的专注和坚定，不断努力，克服困难，实现目标。</a:t>
            </a:r>
            <a:endParaRPr lang="en-US" sz="157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29056" y="2526030"/>
            <a:ext cx="764449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行动起来，从现在开始改变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66844" y="1072555"/>
            <a:ext cx="3112760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8400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1988" y="1845509"/>
            <a:ext cx="4092893" cy="409257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269" y="10800"/>
                </a:moveTo>
                <a:cubicBezTo>
                  <a:pt x="269" y="4983"/>
                  <a:pt x="4983" y="269"/>
                  <a:pt x="10800" y="269"/>
                </a:cubicBezTo>
                <a:cubicBezTo>
                  <a:pt x="16616" y="268"/>
                  <a:pt x="21330" y="4983"/>
                  <a:pt x="21331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269" y="108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2027" y="2155390"/>
            <a:ext cx="3472815" cy="3472815"/>
          </a:xfrm>
          <a:prstGeom prst="ellipse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097260" y="3180638"/>
            <a:ext cx="5610225" cy="4704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为每项任务设定截止日期，并尽量提前完成。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97260" y="2722499"/>
            <a:ext cx="3280773" cy="5608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设定时间表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97260" y="4437395"/>
            <a:ext cx="5610225" cy="456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减少手机、社交媒体等干扰因素，集中注意力完成任务。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97260" y="3979255"/>
            <a:ext cx="3280773" cy="5608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消除干扰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233189" y="2868543"/>
            <a:ext cx="762000" cy="76200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9" name="AutoShape 9"/>
          <p:cNvSpPr/>
          <p:nvPr/>
        </p:nvSpPr>
        <p:spPr>
          <a:xfrm>
            <a:off x="5233189" y="4125300"/>
            <a:ext cx="762000" cy="76200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" name="AutoShape 10"/>
          <p:cNvSpPr/>
          <p:nvPr/>
        </p:nvSpPr>
        <p:spPr>
          <a:xfrm>
            <a:off x="4471189" y="5373364"/>
            <a:ext cx="762000" cy="76200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1" name="AutoShape 11"/>
          <p:cNvSpPr/>
          <p:nvPr/>
        </p:nvSpPr>
        <p:spPr>
          <a:xfrm>
            <a:off x="4471189" y="1642200"/>
            <a:ext cx="762000" cy="76200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2" name="TextBox 12"/>
          <p:cNvSpPr txBox="1"/>
          <p:nvPr/>
        </p:nvSpPr>
        <p:spPr>
          <a:xfrm>
            <a:off x="4470237" y="1782217"/>
            <a:ext cx="763905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232236" y="3008561"/>
            <a:ext cx="763905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248581" y="4265317"/>
            <a:ext cx="744855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470237" y="5513381"/>
            <a:ext cx="763905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418969" y="1989857"/>
            <a:ext cx="5609752" cy="456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将长期目标分解为短期目标，每天朝着目标前进。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418969" y="1531718"/>
            <a:ext cx="3280773" cy="5608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制定明确目标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387222" y="5699240"/>
            <a:ext cx="5610225" cy="4704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为自己设立奖励机制，激励自己积极行动。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387222" y="5241100"/>
            <a:ext cx="3280773" cy="5608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奖励机制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克服拖延症，立即行动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440000" y="1779722"/>
            <a:ext cx="8170666" cy="4352000"/>
          </a:xfrm>
          <a:prstGeom prst="roundRect">
            <a:avLst>
              <a:gd name="adj" fmla="val 6989"/>
            </a:avLst>
          </a:prstGeom>
          <a:solidFill>
            <a:srgbClr val="FFFFFF">
              <a:alpha val="100000"/>
            </a:srgbClr>
          </a:solidFill>
          <a:effectLst>
            <a:outerShdw blurRad="323850">
              <a:srgbClr val="000000">
                <a:alpha val="6000"/>
              </a:srgbClr>
            </a:outerShdw>
          </a:effectLst>
        </p:spPr>
      </p:sp>
      <p:sp>
        <p:nvSpPr>
          <p:cNvPr id="3" name="TextBox 3"/>
          <p:cNvSpPr txBox="1"/>
          <p:nvPr>
            <p:custDataLst>
              <p:tags r:id="rId2"/>
            </p:custDataLst>
          </p:nvPr>
        </p:nvSpPr>
        <p:spPr>
          <a:xfrm>
            <a:off x="4499347" y="2947026"/>
            <a:ext cx="3057680" cy="7750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以积极的心态面对困难和挫折，相信自己能够克服。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>
            <p:custDataLst>
              <p:tags r:id="rId3"/>
            </p:custDataLst>
          </p:nvPr>
        </p:nvSpPr>
        <p:spPr>
          <a:xfrm>
            <a:off x="4499347" y="2385880"/>
            <a:ext cx="2790224" cy="4737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正面心态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7766" r="27766"/>
          <a:stretch>
            <a:fillRect/>
          </a:stretch>
        </p:blipFill>
        <p:spPr>
          <a:xfrm>
            <a:off x="612337" y="1530216"/>
            <a:ext cx="3483952" cy="485101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勇于面对困难和挫折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>
            <p:custDataLst>
              <p:tags r:id="rId5"/>
            </p:custDataLst>
          </p:nvPr>
        </p:nvSpPr>
        <p:spPr>
          <a:xfrm>
            <a:off x="8178597" y="2914276"/>
            <a:ext cx="3057680" cy="7750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遇到困难时，先冷静分析，找出解决问题的最佳方案。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>
            <p:custDataLst>
              <p:tags r:id="rId6"/>
            </p:custDataLst>
          </p:nvPr>
        </p:nvSpPr>
        <p:spPr>
          <a:xfrm>
            <a:off x="8178597" y="2385880"/>
            <a:ext cx="2790224" cy="4737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冷静分析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>
            <p:custDataLst>
              <p:tags r:id="rId7"/>
            </p:custDataLst>
          </p:nvPr>
        </p:nvSpPr>
        <p:spPr>
          <a:xfrm>
            <a:off x="4499347" y="4841909"/>
            <a:ext cx="3057680" cy="7750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不要害怕失败，勇于尝试新的方法和思路。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>
            <p:custDataLst>
              <p:tags r:id="rId8"/>
            </p:custDataLst>
          </p:nvPr>
        </p:nvSpPr>
        <p:spPr>
          <a:xfrm>
            <a:off x="4499347" y="4280763"/>
            <a:ext cx="2790224" cy="4737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勇于尝试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89734" y="4197309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50433" y="4197309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4489734" y="1474577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650433" y="1474577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 amt="100000"/>
          </a:blip>
          <a:srcRect l="24988" r="24988"/>
          <a:stretch>
            <a:fillRect/>
          </a:stretch>
        </p:blipFill>
        <p:spPr>
          <a:xfrm>
            <a:off x="8293144" y="1482730"/>
            <a:ext cx="3422379" cy="4563172"/>
          </a:xfrm>
          <a:prstGeom prst="round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70176" y="217764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保持对目标的坚定信念，不轻易放弃。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09477" y="217764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坚持每天朝着目标前进，不断积累成果。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70176" y="4915720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通过锻炼和自我约束，培养自己的毅力和耐力。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07114" y="4915720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根据实际情况，适时调整自己的计划和策略。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保持耐心和毅力，坚持不懈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38067" y="1502085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坚定信念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77367" y="1502085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持之以恒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38067" y="4224817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毅力锻炼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77367" y="4224817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适时调整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59856" y="1711076"/>
            <a:ext cx="7439025" cy="248666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600" b="1">
                <a:solidFill>
                  <a:srgbClr val="4C678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THANKS</a:t>
            </a:r>
            <a:endParaRPr lang="en-US" sz="6300" b="1">
              <a:solidFill>
                <a:srgbClr val="4C678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56000"/>
              </a:lnSpc>
              <a:spcBef>
                <a:spcPts val="450"/>
              </a:spcBef>
            </a:pPr>
            <a:endParaRPr lang="en-US" sz="6300" b="1">
              <a:solidFill>
                <a:srgbClr val="4C678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Tm="3000"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.xml><?xml version="1.0" encoding="utf-8"?>
<p:tagLst xmlns:p="http://schemas.openxmlformats.org/presentationml/2006/main">
  <p:tag name="KSO_WM_DIAGRAM_VIRTUALLY_FRAME" val="{&quot;height&quot;:254.41283464566922,&quot;left&quot;:354.27929133858265,&quot;top&quot;:187.86456692913387,&quot;width&quot;:530.4669291338581}"/>
</p:tagLst>
</file>

<file path=ppt/tags/tag10.xml><?xml version="1.0" encoding="utf-8"?>
<p:tagLst xmlns:p="http://schemas.openxmlformats.org/presentationml/2006/main">
  <p:tag name="KSO_WM_DIAGRAM_VIRTUALLY_FRAME" val="{&quot;height&quot;:254.41283464566922,&quot;left&quot;:354.27929133858265,&quot;top&quot;:187.86456692913387,&quot;width&quot;:530.4669291338581}"/>
</p:tagLst>
</file>

<file path=ppt/tags/tag11.xml><?xml version="1.0" encoding="utf-8"?>
<p:tagLst xmlns:p="http://schemas.openxmlformats.org/presentationml/2006/main">
  <p:tag name="KSO_WM_DIAGRAM_VIRTUALLY_FRAME" val="{&quot;height&quot;:254.41283464566922,&quot;left&quot;:354.27929133858265,&quot;top&quot;:187.86456692913387,&quot;width&quot;:530.4669291338581}"/>
</p:tagLst>
</file>

<file path=ppt/tags/tag12.xml><?xml version="1.0" encoding="utf-8"?>
<p:tagLst xmlns:p="http://schemas.openxmlformats.org/presentationml/2006/main">
  <p:tag name="KSO_WM_DIAGRAM_VIRTUALLY_FRAME" val="{&quot;height&quot;:254.41283464566922,&quot;left&quot;:354.27929133858265,&quot;top&quot;:187.86456692913387,&quot;width&quot;:530.4669291338581}"/>
</p:tagLst>
</file>

<file path=ppt/tags/tag13.xml><?xml version="1.0" encoding="utf-8"?>
<p:tagLst xmlns:p="http://schemas.openxmlformats.org/presentationml/2006/main">
  <p:tag name="KSO_WM_DIAGRAM_VIRTUALLY_FRAME" val="{&quot;height&quot;:254.41283464566922,&quot;left&quot;:354.27929133858265,&quot;top&quot;:187.86456692913387,&quot;width&quot;:530.4669291338581}"/>
</p:tagLst>
</file>

<file path=ppt/tags/tag14.xml><?xml version="1.0" encoding="utf-8"?>
<p:tagLst xmlns:p="http://schemas.openxmlformats.org/presentationml/2006/main">
  <p:tag name="KSO_WM_DIAGRAM_VIRTUALLY_FRAME" val="{&quot;height&quot;:254.41283464566922,&quot;left&quot;:354.27929133858265,&quot;top&quot;:187.86456692913387,&quot;width&quot;:530.4669291338581}"/>
</p:tagLst>
</file>

<file path=ppt/tags/tag15.xml><?xml version="1.0" encoding="utf-8"?>
<p:tagLst xmlns:p="http://schemas.openxmlformats.org/presentationml/2006/main">
  <p:tag name="commondata" val="eyJoZGlkIjoiNTdkNjhlNjYwMTU1MjIxMDJmZDZjMjY1MDAzMzQ3N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404040"/>
      </a:dk1>
      <a:lt1>
        <a:srgbClr val="FFFFFF"/>
      </a:lt1>
      <a:dk2>
        <a:srgbClr val="4C678E"/>
      </a:dk2>
      <a:lt2>
        <a:srgbClr val="E1E7EE"/>
      </a:lt2>
      <a:accent1>
        <a:srgbClr val="4C678E"/>
      </a:accent1>
      <a:accent2>
        <a:srgbClr val="4C678E"/>
      </a:accent2>
      <a:accent3>
        <a:srgbClr val="587093"/>
      </a:accent3>
      <a:accent4>
        <a:srgbClr val="677FA2"/>
      </a:accent4>
      <a:accent5>
        <a:srgbClr val="7D94B4"/>
      </a:accent5>
      <a:accent6>
        <a:srgbClr val="8CA0B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1373</Words>
  <Application>WPS 演示</Application>
  <PresentationFormat>On-screen Show (4:3)</PresentationFormat>
  <Paragraphs>219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Arial</vt:lpstr>
      <vt:lpstr>Calibri</vt:lpstr>
      <vt:lpstr>Arial Unicode MS</vt:lpstr>
      <vt:lpstr>方正小标宋简体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gody</cp:lastModifiedBy>
  <cp:revision>3</cp:revision>
  <dcterms:created xsi:type="dcterms:W3CDTF">2006-08-16T00:00:00Z</dcterms:created>
  <dcterms:modified xsi:type="dcterms:W3CDTF">2024-10-23T05:06:04Z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F2BBCA5C31D840208BF382FED12A0D5F_12</vt:lpwstr>
  </property>
  <property fmtid="{D5CDD505-2E9C-101B-9397-08002B2CF9AE}" pid="3" name="KSOProductBuildVer">
    <vt:lpwstr>2052-12.1.0.18608</vt:lpwstr>
  </property>
</Properties>
</file>